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B3599ED-2849-404F-A69B-E82D23A1CD96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8F6184-1167-401F-89A4-3E788541FF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Ballet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Art of Grace”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1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basically means good posture.</a:t>
            </a:r>
          </a:p>
          <a:p>
            <a:r>
              <a:rPr lang="en-US" dirty="0" smtClean="0"/>
              <a:t>With good alignment, the various body parts are in correct position with 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weight should be distributed between both feet. Keep all ten toes on the floor</a:t>
            </a:r>
            <a:r>
              <a:rPr lang="en-US" dirty="0" smtClean="0"/>
              <a:t>.</a:t>
            </a:r>
          </a:p>
          <a:p>
            <a:r>
              <a:rPr lang="en-US"/>
              <a:t>Your knees should be directly over your </a:t>
            </a:r>
            <a:r>
              <a:rPr lang="en-US"/>
              <a:t>toes</a:t>
            </a:r>
            <a:r>
              <a:rPr lang="en-US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220342" cy="182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202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58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Ballet 101</vt:lpstr>
      <vt:lpstr>Body Alignment</vt:lpstr>
      <vt:lpstr>PowerPoint Presentation</vt:lpstr>
    </vt:vector>
  </TitlesOfParts>
  <Company>KATY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Ballet 101</dc:title>
  <dc:creator>Copeland, Kristine, E</dc:creator>
  <cp:lastModifiedBy>Copeland, Kristine, E</cp:lastModifiedBy>
  <cp:revision>1</cp:revision>
  <dcterms:created xsi:type="dcterms:W3CDTF">2012-10-26T12:14:44Z</dcterms:created>
  <dcterms:modified xsi:type="dcterms:W3CDTF">2012-10-26T12:20:16Z</dcterms:modified>
</cp:coreProperties>
</file>